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7" r:id="rId46"/>
    <p:sldId id="308" r:id="rId47"/>
    <p:sldId id="295" r:id="rId48"/>
    <p:sldId id="274" r:id="rId49"/>
    <p:sldId id="276" r:id="rId50"/>
    <p:sldId id="304" r:id="rId51"/>
    <p:sldId id="305" r:id="rId52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25" d="100"/>
          <a:sy n="125" d="100"/>
        </p:scale>
        <p:origin x="-1752" y="648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7" Type="http://schemas.openxmlformats.org/officeDocument/2006/relationships/image" Target="../media/image210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7" Type="http://schemas.openxmlformats.org/officeDocument/2006/relationships/image" Target="../media/image216.emf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4" Type="http://schemas.openxmlformats.org/officeDocument/2006/relationships/image" Target="../media/image21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7" Type="http://schemas.openxmlformats.org/officeDocument/2006/relationships/image" Target="../media/image224.emf"/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7" Type="http://schemas.openxmlformats.org/officeDocument/2006/relationships/image" Target="../media/image230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emf"/><Relationship Id="rId5" Type="http://schemas.openxmlformats.org/officeDocument/2006/relationships/image" Target="../media/image228.emf"/><Relationship Id="rId4" Type="http://schemas.openxmlformats.org/officeDocument/2006/relationships/image" Target="../media/image22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7" Type="http://schemas.openxmlformats.org/officeDocument/2006/relationships/image" Target="../media/image236.emf"/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emf"/><Relationship Id="rId5" Type="http://schemas.openxmlformats.org/officeDocument/2006/relationships/image" Target="../media/image234.emf"/><Relationship Id="rId4" Type="http://schemas.openxmlformats.org/officeDocument/2006/relationships/image" Target="../media/image23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7" Type="http://schemas.openxmlformats.org/officeDocument/2006/relationships/image" Target="../media/image242.emf"/><Relationship Id="rId2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0.emf"/><Relationship Id="rId4" Type="http://schemas.openxmlformats.org/officeDocument/2006/relationships/image" Target="../media/image23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  <a:endParaRPr lang="en-GB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</a:t>
            </a:r>
            <a:r>
              <a:rPr lang="en-GB" dirty="0" smtClean="0"/>
              <a:t>&gt; </a:t>
            </a:r>
            <a:r>
              <a:rPr lang="en-GB" dirty="0" err="1" smtClean="0"/>
              <a:t>Ei</a:t>
            </a:r>
            <a:r>
              <a:rPr lang="en-GB" dirty="0" smtClean="0"/>
              <a:t>=400, J0</a:t>
            </a:r>
            <a:r>
              <a:rPr lang="en-GB" dirty="0" smtClean="0"/>
              <a:t>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[0,-1,-1],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[0,1,-1],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131457</TotalTime>
  <Words>1966</Words>
  <Application>Microsoft Office PowerPoint</Application>
  <PresentationFormat>On-screen Show (4:3)</PresentationFormat>
  <Paragraphs>209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[1-1 0]</vt:lpstr>
      <vt:lpstr>[1 1 0]</vt:lpstr>
      <vt:lpstr>Energy dependent misalignment?</vt:lpstr>
      <vt:lpstr>Realigned Fe401:</vt:lpstr>
      <vt:lpstr>Realigned Fe200: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245</cp:revision>
  <dcterms:created xsi:type="dcterms:W3CDTF">2014-12-23T10:30:38Z</dcterms:created>
  <dcterms:modified xsi:type="dcterms:W3CDTF">2017-06-22T12:17:04Z</dcterms:modified>
</cp:coreProperties>
</file>